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25"/>
  </p:notesMasterIdLst>
  <p:sldIdLst>
    <p:sldId id="256" r:id="rId12"/>
    <p:sldId id="649" r:id="rId13"/>
    <p:sldId id="651" r:id="rId14"/>
    <p:sldId id="652" r:id="rId15"/>
    <p:sldId id="653" r:id="rId16"/>
    <p:sldId id="654" r:id="rId17"/>
    <p:sldId id="655" r:id="rId18"/>
    <p:sldId id="656" r:id="rId19"/>
    <p:sldId id="657" r:id="rId20"/>
    <p:sldId id="658" r:id="rId21"/>
    <p:sldId id="659" r:id="rId22"/>
    <p:sldId id="660" r:id="rId23"/>
    <p:sldId id="66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49"/>
          </p14:sldIdLst>
        </p14:section>
        <p14:section name="Presentation" id="{6ECFEE84-0763-4195-A954-1A6BD7FD1EFF}">
          <p14:sldIdLst>
            <p14:sldId id="651"/>
            <p14:sldId id="652"/>
            <p14:sldId id="653"/>
            <p14:sldId id="654"/>
            <p14:sldId id="655"/>
            <p14:sldId id="656"/>
            <p14:sldId id="657"/>
            <p14:sldId id="658"/>
            <p14:sldId id="659"/>
            <p14:sldId id="660"/>
            <p14:sldId id="661"/>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9" autoAdjust="0"/>
    <p:restoredTop sz="85219" autoAdjust="0"/>
  </p:normalViewPr>
  <p:slideViewPr>
    <p:cSldViewPr snapToGrid="0">
      <p:cViewPr varScale="1">
        <p:scale>
          <a:sx n="107" d="100"/>
          <a:sy n="107" d="100"/>
        </p:scale>
        <p:origin x="600" y="16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105830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35.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4/14/18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4/14/18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5" name="Picture 4">
            <a:extLst>
              <a:ext uri="{FF2B5EF4-FFF2-40B4-BE49-F238E27FC236}">
                <a16:creationId xmlns:a16="http://schemas.microsoft.com/office/drawing/2014/main" id="{E85EFE8E-8AD7-0F4C-B30E-E09B32C9C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8.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8.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8" Type="http://schemas.openxmlformats.org/officeDocument/2006/relationships/slideLayout" Target="../slideLayouts/slideLayout134.xml"/><Relationship Id="rId3"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6.png"/><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7.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8.emf"/><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hyperlink" Target="https://github.com/Microsoft/ApplicationInsights-Home" TargetMode="External"/><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AF1700-460E-124E-8E6C-B577B4D81D9A}"/>
              </a:ext>
            </a:extLst>
          </p:cNvPr>
          <p:cNvSpPr txBox="1">
            <a:spLocks/>
          </p:cNvSpPr>
          <p:nvPr/>
        </p:nvSpPr>
        <p:spPr>
          <a:xfrm>
            <a:off x="792677" y="1942716"/>
            <a:ext cx="10722224" cy="1266359"/>
          </a:xfrm>
          <a:prstGeom prst="rect">
            <a:avLst/>
          </a:prstGeom>
        </p:spPr>
        <p:txBody>
          <a:bodyPr/>
          <a:lstStyle>
            <a:lvl1pPr algn="ctr" defTabSz="914180" rtl="0" eaLnBrk="1" latinLnBrk="0" hangingPunct="1">
              <a:lnSpc>
                <a:spcPct val="90000"/>
              </a:lnSpc>
              <a:spcBef>
                <a:spcPct val="0"/>
              </a:spcBef>
              <a:buNone/>
              <a:defRPr lang="en-US" sz="5400" b="0" kern="1200" cap="none" spc="0" baseline="0" dirty="0" smtClean="0">
                <a:ln w="3175">
                  <a:noFill/>
                </a:ln>
                <a:solidFill>
                  <a:schemeClr val="bg1"/>
                </a:solidFill>
                <a:effectLst/>
                <a:latin typeface="+mj-lt"/>
                <a:ea typeface="+mn-ea"/>
                <a:cs typeface="Segoe UI" pitchFamily="34" charset="0"/>
              </a:defRPr>
            </a:lvl1pPr>
          </a:lstStyle>
          <a:p>
            <a:r>
              <a:rPr lang="en-US" b="1"/>
              <a:t>Step 5</a:t>
            </a:r>
            <a:br>
              <a:rPr lang="en-US" b="1" dirty="0"/>
            </a:br>
            <a:r>
              <a:rPr lang="en-US" b="1" dirty="0"/>
              <a:t>Azure Application Insights</a:t>
            </a: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br>
              <a:rPr lang="en-US" dirty="0"/>
            </a:br>
            <a:endParaRPr lang="en-US" dirty="0"/>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Get metrics from the application and go through ways to analyze them</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929" y="4863576"/>
            <a:ext cx="1657436" cy="1657436"/>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258" y="5023036"/>
            <a:ext cx="1532902" cy="114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8"/>
            <a:ext cx="4033912" cy="4531923"/>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fee586e5-3c92-48eb-9898-42915e590ad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31018</TotalTime>
  <Words>1083</Words>
  <Application>Microsoft Macintosh PowerPoint</Application>
  <PresentationFormat>Widescreen</PresentationFormat>
  <Paragraphs>126</Paragraphs>
  <Slides>13</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PowerPoint Presentation</vt:lpstr>
      <vt:lpstr>Goal</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Let’s code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431</cp:revision>
  <cp:lastPrinted>2014-03-26T17:46:13Z</cp:lastPrinted>
  <dcterms:created xsi:type="dcterms:W3CDTF">2014-03-19T23:21:38Z</dcterms:created>
  <dcterms:modified xsi:type="dcterms:W3CDTF">2018-04-21T07:56:55Z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